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063" autoAdjust="0"/>
    <p:restoredTop sz="94660"/>
  </p:normalViewPr>
  <p:slideViewPr>
    <p:cSldViewPr snapToGrid="0">
      <p:cViewPr varScale="1">
        <p:scale>
          <a:sx n="43" d="100"/>
          <a:sy n="43" d="100"/>
        </p:scale>
        <p:origin x="72" y="3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77EF0-4B88-4D87-A32D-00DDB6A01C96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FF59-ABB2-44CA-A1D8-14D8426AF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17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77EF0-4B88-4D87-A32D-00DDB6A01C96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FF59-ABB2-44CA-A1D8-14D8426AF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60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77EF0-4B88-4D87-A32D-00DDB6A01C96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FF59-ABB2-44CA-A1D8-14D8426AF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572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77EF0-4B88-4D87-A32D-00DDB6A01C96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FF59-ABB2-44CA-A1D8-14D8426AF69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8484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77EF0-4B88-4D87-A32D-00DDB6A01C96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FF59-ABB2-44CA-A1D8-14D8426AF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553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77EF0-4B88-4D87-A32D-00DDB6A01C96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FF59-ABB2-44CA-A1D8-14D8426AF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255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77EF0-4B88-4D87-A32D-00DDB6A01C96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FF59-ABB2-44CA-A1D8-14D8426AF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008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77EF0-4B88-4D87-A32D-00DDB6A01C96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FF59-ABB2-44CA-A1D8-14D8426AF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70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77EF0-4B88-4D87-A32D-00DDB6A01C96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FF59-ABB2-44CA-A1D8-14D8426AF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75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77EF0-4B88-4D87-A32D-00DDB6A01C96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FF59-ABB2-44CA-A1D8-14D8426AF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982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77EF0-4B88-4D87-A32D-00DDB6A01C96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FF59-ABB2-44CA-A1D8-14D8426AF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17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77EF0-4B88-4D87-A32D-00DDB6A01C96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FF59-ABB2-44CA-A1D8-14D8426AF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083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77EF0-4B88-4D87-A32D-00DDB6A01C96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FF59-ABB2-44CA-A1D8-14D8426AF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41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77EF0-4B88-4D87-A32D-00DDB6A01C96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FF59-ABB2-44CA-A1D8-14D8426AF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934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77EF0-4B88-4D87-A32D-00DDB6A01C96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FF59-ABB2-44CA-A1D8-14D8426AF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475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77EF0-4B88-4D87-A32D-00DDB6A01C96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FF59-ABB2-44CA-A1D8-14D8426AF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2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77EF0-4B88-4D87-A32D-00DDB6A01C96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FF59-ABB2-44CA-A1D8-14D8426AF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902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A477EF0-4B88-4D87-A32D-00DDB6A01C96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FF59-ABB2-44CA-A1D8-14D8426AF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948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readwritethink.org/classroom-resources/student-interactives/readwritethink-webbing-tool-30038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54955" y="928688"/>
            <a:ext cx="8825658" cy="3848693"/>
          </a:xfrm>
        </p:spPr>
        <p:txBody>
          <a:bodyPr/>
          <a:lstStyle/>
          <a:p>
            <a:r>
              <a:rPr lang="en-US" dirty="0" smtClean="0"/>
              <a:t>Biography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n>
                  <a:solidFill>
                    <a:schemeClr val="accent1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Conducting Research: flipped lecture</a:t>
            </a:r>
            <a:endParaRPr lang="en-US" sz="3200" dirty="0">
              <a:ln>
                <a:solidFill>
                  <a:schemeClr val="accent1"/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54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For class tomorrow….</a:t>
            </a:r>
            <a:endParaRPr lang="en-US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thinking of historical figures you wish to learn more about.</a:t>
            </a:r>
          </a:p>
          <a:p>
            <a:r>
              <a:rPr lang="en-US" dirty="0" smtClean="0"/>
              <a:t>We will break off into groups to discuss these figures.</a:t>
            </a:r>
          </a:p>
          <a:p>
            <a:r>
              <a:rPr lang="en-US" dirty="0" smtClean="0"/>
              <a:t>Think about questions you wish to ask about these figures.</a:t>
            </a:r>
          </a:p>
          <a:p>
            <a:r>
              <a:rPr lang="en-US" dirty="0" smtClean="0"/>
              <a:t>We will answer these questions by researching on www. </a:t>
            </a:r>
            <a:r>
              <a:rPr lang="en-US" i="1" dirty="0" smtClean="0"/>
              <a:t>biography.com.</a:t>
            </a:r>
          </a:p>
          <a:p>
            <a:r>
              <a:rPr lang="en-US" dirty="0" smtClean="0"/>
              <a:t>We will create graphic organizers to organize our </a:t>
            </a:r>
            <a:r>
              <a:rPr lang="en-US" dirty="0" err="1" smtClean="0"/>
              <a:t>thiughts</a:t>
            </a:r>
            <a:r>
              <a:rPr lang="en-US" dirty="0" smtClean="0"/>
              <a:t>  from </a:t>
            </a:r>
            <a:r>
              <a:rPr lang="en-US" i="1" dirty="0" smtClean="0"/>
              <a:t>readwritethink.org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793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 of the process: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800" dirty="0" smtClean="0"/>
              <a:t>I wish to learn more about….. </a:t>
            </a:r>
            <a:br>
              <a:rPr lang="en-US" sz="2800" dirty="0" smtClean="0"/>
            </a:br>
            <a:r>
              <a:rPr lang="en-US" sz="2800" dirty="0"/>
              <a:t>	</a:t>
            </a:r>
            <a:r>
              <a:rPr lang="en-US" sz="2800" dirty="0" smtClean="0"/>
              <a:t>Abraham Lincoln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201" y="3238781"/>
            <a:ext cx="8946541" cy="4195481"/>
          </a:xfrm>
        </p:spPr>
        <p:txBody>
          <a:bodyPr/>
          <a:lstStyle/>
          <a:p>
            <a:r>
              <a:rPr lang="en-US" dirty="0" smtClean="0"/>
              <a:t>What do I wish to learn about Abraham Lincoln? Example: What was his childhood like?</a:t>
            </a:r>
          </a:p>
          <a:p>
            <a:pPr lvl="2"/>
            <a:r>
              <a:rPr lang="en-US" dirty="0" smtClean="0"/>
              <a:t>What were his parents’ names?</a:t>
            </a:r>
          </a:p>
          <a:p>
            <a:pPr lvl="2"/>
            <a:r>
              <a:rPr lang="en-US" dirty="0" smtClean="0"/>
              <a:t>Where was he born?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In class, you will discuss with your group the questions you have regarding your historical figure and other classmates’ historical figures.</a:t>
            </a:r>
          </a:p>
          <a:p>
            <a:pPr marL="457200" lvl="1" indent="0">
              <a:buNone/>
            </a:pPr>
            <a:r>
              <a:rPr lang="en-US" dirty="0" smtClean="0"/>
              <a:t> Write down your research questions as you discuss with your group.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64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After I ask questions…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will visit Biography.com</a:t>
            </a:r>
          </a:p>
          <a:p>
            <a:r>
              <a:rPr lang="en-US" dirty="0" smtClean="0"/>
              <a:t>I will type the name of my figure into the search box.</a:t>
            </a:r>
          </a:p>
          <a:p>
            <a:r>
              <a:rPr lang="en-US" dirty="0" smtClean="0"/>
              <a:t>By looking through the search results, I will find a textual biography of my historical figure.</a:t>
            </a:r>
          </a:p>
          <a:p>
            <a:r>
              <a:rPr lang="en-US" dirty="0" smtClean="0"/>
              <a:t>By skimming the biography, I can find the answers to my questions.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824" y="4132373"/>
            <a:ext cx="4879601" cy="26279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1812" y="4023438"/>
            <a:ext cx="5035363" cy="280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88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example…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26024"/>
            <a:ext cx="4616170" cy="4222375"/>
          </a:xfrm>
        </p:spPr>
        <p:txBody>
          <a:bodyPr/>
          <a:lstStyle/>
          <a:p>
            <a:r>
              <a:rPr lang="en-US" dirty="0" smtClean="0"/>
              <a:t>On the biography.com website, I search for questions regarding Lincoln’s childhood. </a:t>
            </a:r>
          </a:p>
          <a:p>
            <a:r>
              <a:rPr lang="en-US" dirty="0" smtClean="0"/>
              <a:t>I find a heading entitled “childhood” and skim the passage for the answers to my questions</a:t>
            </a:r>
            <a:endParaRPr lang="en-US" dirty="0"/>
          </a:p>
          <a:p>
            <a:pPr lvl="1"/>
            <a:r>
              <a:rPr lang="en-US" dirty="0" smtClean="0"/>
              <a:t>What were his parent’s names?</a:t>
            </a:r>
          </a:p>
          <a:p>
            <a:pPr lvl="1"/>
            <a:r>
              <a:rPr lang="en-US" dirty="0" smtClean="0"/>
              <a:t>Where was he born?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-1874" t="7539" r="4142" b="3923"/>
          <a:stretch/>
        </p:blipFill>
        <p:spPr bwMode="auto">
          <a:xfrm>
            <a:off x="5934635" y="1853248"/>
            <a:ext cx="6024283" cy="44864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8244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Graphic organizer </a:t>
            </a:r>
            <a:endParaRPr lang="en-US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 will utilize a graphic organizer from </a:t>
            </a:r>
            <a:r>
              <a:rPr lang="en-US" i="1" dirty="0" smtClean="0"/>
              <a:t>READWRITETHINK.ORG</a:t>
            </a:r>
          </a:p>
          <a:p>
            <a:pPr marL="457200" lvl="1" indent="0">
              <a:buNone/>
            </a:pPr>
            <a:r>
              <a:rPr lang="en-US" u="sng" dirty="0">
                <a:hlinkClick r:id="rId2"/>
              </a:rPr>
              <a:t>http://</a:t>
            </a:r>
            <a:r>
              <a:rPr lang="en-US" u="sng" dirty="0" smtClean="0">
                <a:hlinkClick r:id="rId2"/>
              </a:rPr>
              <a:t>www.readwritethink.org/classroom-resources/student-interactives/readwritethink-webbing-tool-30038.html</a:t>
            </a:r>
            <a:endParaRPr lang="en-US" u="sng" dirty="0" smtClean="0"/>
          </a:p>
          <a:p>
            <a:pPr marL="457200" lvl="1" indent="0">
              <a:buNone/>
            </a:pPr>
            <a:endParaRPr lang="en-US" u="sng" dirty="0" smtClean="0"/>
          </a:p>
          <a:p>
            <a:pPr marL="457200" lvl="1" indent="0">
              <a:buNone/>
            </a:pPr>
            <a:r>
              <a:rPr lang="en-US" u="sng" dirty="0" smtClean="0"/>
              <a:t>Click the link, </a:t>
            </a:r>
          </a:p>
          <a:p>
            <a:pPr marL="457200" lvl="1" indent="0">
              <a:buNone/>
            </a:pPr>
            <a:r>
              <a:rPr lang="en-US" u="sng" dirty="0" smtClean="0"/>
              <a:t>type name, </a:t>
            </a:r>
          </a:p>
          <a:p>
            <a:pPr marL="457200" lvl="1" indent="0">
              <a:buNone/>
            </a:pPr>
            <a:r>
              <a:rPr lang="en-US" u="sng" dirty="0" smtClean="0"/>
              <a:t>and click what </a:t>
            </a:r>
          </a:p>
          <a:p>
            <a:pPr marL="457200" lvl="1" indent="0">
              <a:buNone/>
            </a:pPr>
            <a:r>
              <a:rPr lang="en-US" u="sng" dirty="0" smtClean="0"/>
              <a:t>shapes you wish</a:t>
            </a:r>
          </a:p>
          <a:p>
            <a:pPr marL="457200" lvl="1" indent="0">
              <a:buNone/>
            </a:pPr>
            <a:r>
              <a:rPr lang="en-US" u="sng" dirty="0" smtClean="0"/>
              <a:t> to use.</a:t>
            </a:r>
          </a:p>
          <a:p>
            <a:pPr marL="457200" lvl="1" indent="0">
              <a:buNone/>
            </a:pPr>
            <a:r>
              <a:rPr lang="en-US" u="sng" dirty="0" smtClean="0"/>
              <a:t> Then click start</a:t>
            </a:r>
          </a:p>
          <a:p>
            <a:pPr marL="457200" lvl="1" indent="0">
              <a:buNone/>
            </a:pPr>
            <a:r>
              <a:rPr lang="en-US" u="sng" dirty="0" smtClean="0"/>
              <a:t> webbing.</a:t>
            </a:r>
            <a:endParaRPr lang="en-US" dirty="0" smtClean="0"/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1" t="6662" r="36186" b="16012"/>
          <a:stretch/>
        </p:blipFill>
        <p:spPr bwMode="auto">
          <a:xfrm>
            <a:off x="4034770" y="3048000"/>
            <a:ext cx="6830454" cy="36755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9061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Graphic organizer </a:t>
            </a:r>
            <a:endParaRPr lang="en-US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65" y="1510271"/>
            <a:ext cx="5307107" cy="4688541"/>
          </a:xfrm>
        </p:spPr>
        <p:txBody>
          <a:bodyPr/>
          <a:lstStyle/>
          <a:p>
            <a:r>
              <a:rPr lang="en-US" dirty="0"/>
              <a:t>I will utilize a graphic organizer from </a:t>
            </a:r>
            <a:r>
              <a:rPr lang="en-US" i="1" dirty="0" smtClean="0"/>
              <a:t>READWRITETHINK.ORG</a:t>
            </a:r>
          </a:p>
          <a:p>
            <a:pPr lvl="1"/>
            <a:r>
              <a:rPr lang="en-US" dirty="0" smtClean="0"/>
              <a:t>Use the software to categorize important information and connect related concepts</a:t>
            </a:r>
          </a:p>
          <a:p>
            <a:pPr lvl="1"/>
            <a:r>
              <a:rPr lang="en-US" dirty="0" smtClean="0"/>
              <a:t>For instance, I </a:t>
            </a:r>
            <a:r>
              <a:rPr lang="en-US" dirty="0"/>
              <a:t>can compose Lincoln’s life under headings(my questions) and subheadings (answers found).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8472" y="980670"/>
            <a:ext cx="6843528" cy="567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84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you are done in class </a:t>
            </a:r>
            <a:r>
              <a:rPr lang="en-US" dirty="0" err="1" smtClean="0"/>
              <a:t>tommorrow</a:t>
            </a:r>
            <a:r>
              <a:rPr lang="en-US" dirty="0" smtClean="0"/>
              <a:t>, print out the graphic organizer</a:t>
            </a:r>
          </a:p>
          <a:p>
            <a:pPr marL="342900" lvl="1" indent="-342900"/>
            <a:r>
              <a:rPr lang="en-US" dirty="0"/>
              <a:t>Do this by clicking finish then print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We will prepare oral presentations </a:t>
            </a:r>
          </a:p>
          <a:p>
            <a:pPr marL="0" indent="0">
              <a:buNone/>
            </a:pPr>
            <a:r>
              <a:rPr lang="en-US" dirty="0" smtClean="0"/>
              <a:t>on our biographies in future class </a:t>
            </a:r>
          </a:p>
          <a:p>
            <a:pPr marL="0" indent="0">
              <a:buNone/>
            </a:pPr>
            <a:r>
              <a:rPr lang="en-US" dirty="0" smtClean="0"/>
              <a:t>periods. 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-1" t="5710" r="34863" b="15137"/>
          <a:stretch/>
        </p:blipFill>
        <p:spPr bwMode="auto">
          <a:xfrm>
            <a:off x="5844988" y="2510118"/>
            <a:ext cx="6347013" cy="42223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6739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63</TotalTime>
  <Words>344</Words>
  <Application>Microsoft Office PowerPoint</Application>
  <PresentationFormat>Widescreen</PresentationFormat>
  <Paragraphs>47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</vt:lpstr>
      <vt:lpstr>Biography Project</vt:lpstr>
      <vt:lpstr>For class tomorrow….</vt:lpstr>
      <vt:lpstr>An example of the process:  I wish to learn more about…..   Abraham Lincoln</vt:lpstr>
      <vt:lpstr> After I ask questions…</vt:lpstr>
      <vt:lpstr>For example…</vt:lpstr>
      <vt:lpstr>Graphic organizer </vt:lpstr>
      <vt:lpstr>Graphic organizer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Biography Project</dc:title>
  <dc:creator>Katherine Gibson</dc:creator>
  <cp:lastModifiedBy>Katherine Gibson</cp:lastModifiedBy>
  <cp:revision>7</cp:revision>
  <dcterms:created xsi:type="dcterms:W3CDTF">2015-06-15T20:06:19Z</dcterms:created>
  <dcterms:modified xsi:type="dcterms:W3CDTF">2015-06-15T21:10:19Z</dcterms:modified>
</cp:coreProperties>
</file>